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84" y="-5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5867-D13D-4790-8103-34C5381EF99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4C2F-063F-46EF-B07F-071F37B9B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5867-D13D-4790-8103-34C5381EF99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4C2F-063F-46EF-B07F-071F37B9B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5867-D13D-4790-8103-34C5381EF99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4C2F-063F-46EF-B07F-071F37B9B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5867-D13D-4790-8103-34C5381EF99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4C2F-063F-46EF-B07F-071F37B9B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5867-D13D-4790-8103-34C5381EF99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4C2F-063F-46EF-B07F-071F37B9B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5867-D13D-4790-8103-34C5381EF99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4C2F-063F-46EF-B07F-071F37B9B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5867-D13D-4790-8103-34C5381EF99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4C2F-063F-46EF-B07F-071F37B9B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5867-D13D-4790-8103-34C5381EF99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4C2F-063F-46EF-B07F-071F37B9B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5867-D13D-4790-8103-34C5381EF99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4C2F-063F-46EF-B07F-071F37B9B77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5867-D13D-4790-8103-34C5381EF99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164C2F-063F-46EF-B07F-071F37B9B77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15867-D13D-4790-8103-34C5381EF992}" type="datetimeFigureOut">
              <a:rPr lang="ru-RU" smtClean="0"/>
              <a:t>26.01.2020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B164C2F-063F-46EF-B07F-071F37B9B77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5B164C2F-063F-46EF-B07F-071F37B9B77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EA115867-D13D-4790-8103-34C5381EF992}" type="datetimeFigureOut">
              <a:rPr lang="ru-RU" smtClean="0"/>
              <a:t>26.01.2020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r"/>
            <a:r>
              <a:rPr lang="ru-RU" dirty="0" smtClean="0"/>
              <a:t>Изготовление изделия из древесины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301208"/>
            <a:ext cx="6461760" cy="10668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/>
              <a:t>Автор: Просекова Любовь Петровна, </a:t>
            </a:r>
          </a:p>
          <a:p>
            <a:pPr algn="ctr">
              <a:spcBef>
                <a:spcPts val="0"/>
              </a:spcBef>
            </a:pPr>
            <a:r>
              <a:rPr lang="ru-RU" dirty="0"/>
              <a:t>у</a:t>
            </a:r>
            <a:r>
              <a:rPr lang="ru-RU" dirty="0" smtClean="0"/>
              <a:t>читель технологии</a:t>
            </a:r>
          </a:p>
          <a:p>
            <a:pPr algn="ctr">
              <a:spcBef>
                <a:spcPts val="0"/>
              </a:spcBef>
            </a:pPr>
            <a:r>
              <a:rPr lang="ru-RU" dirty="0" smtClean="0"/>
              <a:t>МБОУ «СОШ №4»</a:t>
            </a:r>
          </a:p>
          <a:p>
            <a:pPr algn="ctr">
              <a:spcBef>
                <a:spcPts val="0"/>
              </a:spcBef>
            </a:pPr>
            <a:r>
              <a:rPr lang="ru-RU" dirty="0"/>
              <a:t>г</a:t>
            </a:r>
            <a:r>
              <a:rPr lang="ru-RU" dirty="0" smtClean="0"/>
              <a:t>. </a:t>
            </a:r>
            <a:r>
              <a:rPr lang="ru-RU" dirty="0" smtClean="0"/>
              <a:t>Чебаркуль</a:t>
            </a:r>
          </a:p>
          <a:p>
            <a:pPr algn="ctr">
              <a:spcBef>
                <a:spcPts val="0"/>
              </a:spcBef>
            </a:pPr>
            <a:r>
              <a:rPr lang="ru-RU" dirty="0" smtClean="0"/>
              <a:t>Челябинская область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66990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изделия: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Отделка изделия (техника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декупаж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6" t="43743" r="10195" b="2924"/>
          <a:stretch/>
        </p:blipFill>
        <p:spPr>
          <a:xfrm>
            <a:off x="3059832" y="4145306"/>
            <a:ext cx="5306872" cy="23869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0" t="48058" r="8058"/>
          <a:stretch/>
        </p:blipFill>
        <p:spPr>
          <a:xfrm>
            <a:off x="467544" y="2060848"/>
            <a:ext cx="4594143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902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изделия: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Отделка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 (техника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декупаж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90" t="45297" r="25631"/>
          <a:stretch/>
        </p:blipFill>
        <p:spPr>
          <a:xfrm>
            <a:off x="1763688" y="2420888"/>
            <a:ext cx="5108533" cy="310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7528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изделия: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Готовое изделие –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7" t="21230" r="43325" b="44466"/>
          <a:stretch/>
        </p:blipFill>
        <p:spPr>
          <a:xfrm>
            <a:off x="1907704" y="2906451"/>
            <a:ext cx="2808312" cy="35438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22" t="36790" r="18524" b="31755"/>
          <a:stretch/>
        </p:blipFill>
        <p:spPr>
          <a:xfrm>
            <a:off x="4015667" y="1160501"/>
            <a:ext cx="3011890" cy="277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5505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изделия: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1600200"/>
            <a:ext cx="3610744" cy="4277072"/>
          </a:xfrm>
        </p:spPr>
        <p:txBody>
          <a:bodyPr>
            <a:normAutofit fontScale="85000" lnSpcReduction="20000"/>
          </a:bodyPr>
          <a:lstStyle/>
          <a:p>
            <a:pPr marL="11430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11430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Доска разделочная - вещь</a:t>
            </a:r>
          </a:p>
          <a:p>
            <a:pPr marL="11430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кухни просто классная!</a:t>
            </a:r>
          </a:p>
          <a:p>
            <a:pPr marL="11430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пусть она подарит в праздник</a:t>
            </a:r>
          </a:p>
          <a:p>
            <a:pPr marL="11430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настроение прекрасное!</a:t>
            </a:r>
          </a:p>
          <a:p>
            <a:pPr marL="11430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красивом сувениром</a:t>
            </a:r>
          </a:p>
          <a:p>
            <a:pPr marL="11430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Быть может вам послужит,</a:t>
            </a:r>
          </a:p>
          <a:p>
            <a:pPr marL="11430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Еще с разделочным ножом</a:t>
            </a:r>
          </a:p>
          <a:p>
            <a:pPr marL="11430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Пускай почаще дружит!</a:t>
            </a:r>
          </a:p>
          <a:p>
            <a:pPr marL="11430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разделывать гуся</a:t>
            </a:r>
          </a:p>
          <a:p>
            <a:pPr marL="11430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индюка, и утку,</a:t>
            </a:r>
          </a:p>
          <a:p>
            <a:pPr marL="11430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Готовить чтобы вкусный завтрак,</a:t>
            </a:r>
          </a:p>
          <a:p>
            <a:pPr marL="11430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Вам каждым новым утром!</a:t>
            </a:r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3" t="37367" r="33752" b="36642"/>
          <a:stretch/>
        </p:blipFill>
        <p:spPr>
          <a:xfrm>
            <a:off x="4139952" y="2039396"/>
            <a:ext cx="3649707" cy="3419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2006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6" r="5160"/>
          <a:stretch/>
        </p:blipFill>
        <p:spPr bwMode="auto">
          <a:xfrm>
            <a:off x="539552" y="2204864"/>
            <a:ext cx="1506233" cy="229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-171400"/>
            <a:ext cx="7467600" cy="11430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изделия: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7755633" cy="577371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Проектирование будущего изделия: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технической документации выбранного варианта изделия –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эскиз, технический рисунок, чертеж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r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скиз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рисунок изделия от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руки с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marL="0" indent="0" algn="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	указанием размеров и соблюдением пропорций будущего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Технический рисунок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	это наглядное изображение  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выполненное 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глаз, от руки, 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   		без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измерительного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чертежного инструмента.</a:t>
            </a:r>
          </a:p>
          <a:p>
            <a:pPr marL="0" indent="0" algn="just">
              <a:buNone/>
            </a:pPr>
            <a:r>
              <a:rPr lang="ru-RU" b="1" i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Чертёж</a:t>
            </a:r>
            <a:r>
              <a:rPr lang="ru-RU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условное изображение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выполненное по определенным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помощью чертежных инструментов</a:t>
            </a:r>
            <a:r>
              <a:rPr lang="ru-RU" dirty="0"/>
              <a:t>.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7" t="8153" r="16519" b="5459"/>
          <a:stretch/>
        </p:blipFill>
        <p:spPr bwMode="auto">
          <a:xfrm>
            <a:off x="6588224" y="3462291"/>
            <a:ext cx="1713391" cy="2902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426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изделия: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Изготовление шаблона по чертежу –</a:t>
            </a:r>
          </a:p>
          <a:p>
            <a:pPr marL="114300" indent="0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лекало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трафарет и т.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п. с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вырезами, по контуру которых изготовляются чертежи или изделия, либо инструмент для измерения размеров.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04" t="10883" r="25040" b="11661"/>
          <a:stretch/>
        </p:blipFill>
        <p:spPr bwMode="auto">
          <a:xfrm>
            <a:off x="5868144" y="3068960"/>
            <a:ext cx="2006353" cy="3213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282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изделия: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технологии изготовления изделия – создание технологической карты</a:t>
            </a:r>
          </a:p>
          <a:p>
            <a:pPr marL="11430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5" t="11347" r="1518" b="35816"/>
          <a:stretch/>
        </p:blipFill>
        <p:spPr bwMode="auto">
          <a:xfrm>
            <a:off x="1763688" y="2348880"/>
            <a:ext cx="5472109" cy="40824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73886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изделия: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ru-RU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Технологический процесс: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заготовки – </a:t>
            </a:r>
          </a:p>
          <a:p>
            <a:pPr marL="114300" indent="0" algn="just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Заготовка – это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определенных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размеров с учетом припусков на обработку,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которого будет изготовляться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деталь.</a:t>
            </a:r>
          </a:p>
          <a:p>
            <a:pPr marL="114300" indent="0" algn="just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790" y="3212976"/>
            <a:ext cx="3688304" cy="3501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2255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Разметка изделия – нанесение на заготовку контуров будущего изделия</a:t>
            </a:r>
          </a:p>
          <a:p>
            <a:pPr marL="11430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792" b="961"/>
          <a:stretch/>
        </p:blipFill>
        <p:spPr>
          <a:xfrm>
            <a:off x="1835696" y="2424096"/>
            <a:ext cx="5153769" cy="396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71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изделия: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Выпиливание изделия по разметке – </a:t>
            </a:r>
          </a:p>
          <a:p>
            <a:pPr marL="11430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43" t="50000" r="20658"/>
          <a:stretch/>
        </p:blipFill>
        <p:spPr>
          <a:xfrm>
            <a:off x="1187624" y="2394503"/>
            <a:ext cx="6768752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5521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изделия: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Зачистка изделия – </a:t>
            </a:r>
          </a:p>
          <a:p>
            <a:pPr marL="11430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5" t="46677" r="33010"/>
          <a:stretch/>
        </p:blipFill>
        <p:spPr>
          <a:xfrm>
            <a:off x="611560" y="3648194"/>
            <a:ext cx="4678532" cy="27426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53" b="14952"/>
          <a:stretch/>
        </p:blipFill>
        <p:spPr>
          <a:xfrm>
            <a:off x="4283968" y="1268760"/>
            <a:ext cx="3857625" cy="3133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36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изделия: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Отделка изделия (техника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декупаж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– 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87" t="38047" r="10389"/>
          <a:stretch/>
        </p:blipFill>
        <p:spPr>
          <a:xfrm>
            <a:off x="548432" y="2132856"/>
            <a:ext cx="7642802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5269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96</TotalTime>
  <Words>219</Words>
  <Application>Microsoft Office PowerPoint</Application>
  <PresentationFormat>Экран (4:3)</PresentationFormat>
  <Paragraphs>55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Соседство</vt:lpstr>
      <vt:lpstr>Изготовление изделия из древесины </vt:lpstr>
      <vt:lpstr>Этапы создания изделия:</vt:lpstr>
      <vt:lpstr>Этапы создания изделия:</vt:lpstr>
      <vt:lpstr>Этапы создания изделия:</vt:lpstr>
      <vt:lpstr>Этапы создания изделия:</vt:lpstr>
      <vt:lpstr>Этапы создания изделия:</vt:lpstr>
      <vt:lpstr>Этапы создания изделия:</vt:lpstr>
      <vt:lpstr>Этапы создания изделия:</vt:lpstr>
      <vt:lpstr>Этапы создания изделия:</vt:lpstr>
      <vt:lpstr>Этапы создания изделия:</vt:lpstr>
      <vt:lpstr>Этапы создания изделия:</vt:lpstr>
      <vt:lpstr>Этапы создания изделия:</vt:lpstr>
      <vt:lpstr>Этапы создания изделия: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Изготовление изделия из древесины</dc:title>
  <dc:creator>НАСТЯ</dc:creator>
  <cp:lastModifiedBy>НАСТЯ</cp:lastModifiedBy>
  <cp:revision>11</cp:revision>
  <dcterms:created xsi:type="dcterms:W3CDTF">2020-01-25T17:32:53Z</dcterms:created>
  <dcterms:modified xsi:type="dcterms:W3CDTF">2020-01-25T19:14:53Z</dcterms:modified>
</cp:coreProperties>
</file>